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433"/>
    <p:restoredTop sz="94674"/>
  </p:normalViewPr>
  <p:slideViewPr>
    <p:cSldViewPr snapToGrid="0" snapToObjects="1">
      <p:cViewPr varScale="1">
        <p:scale>
          <a:sx n="58" d="100"/>
          <a:sy n="58" d="100"/>
        </p:scale>
        <p:origin x="216" y="16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5778B-F1EC-3B41-B552-E2CFF9C02A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B51029-8E1D-A24E-8071-2C1C96C80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C4515-B7A6-7C4F-A4FB-E04FD052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DCC192-C736-734F-B29F-4F2A32BDF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DD9AE-C759-BA4B-BDC1-B7F7E6716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60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3B4AA-9453-6849-935C-775F514C2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7380EC-71BB-FE4D-A0DF-0A0326D129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26372-6F72-8040-A3DA-92E7432D8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9D880-A624-434D-BB35-63E612AA2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07F8A7-E15F-464F-AEE4-D0ECC82AF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051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C11C24-57C7-E440-AE8F-CBC3B5DC15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172DAE-F36B-BC48-B037-C8C06D0BD5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005BD-3249-0C4C-8F6A-23CD97555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646378-A6FC-2244-B11F-DE6AAD35F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1E160C-6D6C-FB48-816C-D48E7AB8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79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3709B-6A93-A948-B524-D13A86190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8B1557-9929-5F49-9986-44C75B79F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C25BB2-2A51-654F-99DD-4E6DAFFA3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F0228-F4EE-B243-8334-1DA9AA7AC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D35DB-ECE6-D840-940A-47A9855D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0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0D88C-703E-A844-83DF-CD8338D47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132D4-7B18-3D49-93D9-7EB2DC4E57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9F16E-7FEA-2849-80F6-FC58B5965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D0A993-B3C4-184B-95C3-1FB29F3F3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CBB528-9D1E-4748-B133-93F27A18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0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F7CF4-71E5-B246-ADE7-82C14EB7D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CF60C-53C2-2C4C-9E7F-16454D4A85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D146E3-B4EB-5744-9AA3-C9BCDCBA63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42ABE-02F1-2349-82AC-B763818AC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CE1A79-FE9F-3F47-8101-5487F310F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D91DFE-FB21-AE49-AE08-3004B33E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48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BEE93-B449-3448-8D64-31A3A6275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DF9F82-0744-F847-B42F-044CAE21C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E3719-73A8-C04A-BE52-BAE88B01C6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59236D-8868-1549-90CC-DD540789D7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717E78-5052-FE42-B555-61305C1C13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9C90936-8888-F843-8D0D-3F81A0B9B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428BC0-8A21-AE44-AA27-1DEDE7E23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985904-6FCE-5949-8ED3-4C133D248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03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2DE2B-5222-5145-8966-B660F79DF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73BCE7-D9D9-C446-AE01-706D815EE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8F1E87-3B62-7545-BFEF-D9935215B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725833-C78D-134D-9807-0B2AD2F104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394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A9FABE-33D7-FC43-B784-5E79F3A72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8C5067-2169-1B46-ACDA-DD3679909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E0617-620B-694B-A2DD-A7CF506D6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15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C0973-2CD6-9143-9D6C-15FF17D64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F34FD1-95D8-924C-AAED-D5A6E512E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DBFB28-EAE2-0E4B-8384-7F37151D4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387745-93C9-274E-9809-3A69CED4A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B8C405-FBAE-4D47-8B9D-4BB05A719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0C60E0-4E37-4E40-B424-81BFD400C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91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85F10-63D7-6B4B-9F88-2F7FCCC23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066531-09F5-C549-B2EE-E457416718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04E410-12FD-114C-85E2-EE99EE85B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0A0B78-7A85-4A47-AF3E-24ABC3816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8E1445-12BF-8B4E-9B15-96863414A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82FEE-F32C-B049-97DA-6D3C8D5D5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0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E5B815-7405-AD43-A0B3-D08009B9F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0FFAB-73D7-B04E-BA7E-F9052A2D6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0E53F-C0F4-9A43-ADCE-403B2D91A2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E8732-ABAC-5C46-BA59-AAAB7F4DD36D}" type="datetimeFigureOut">
              <a:rPr lang="en-US" smtClean="0"/>
              <a:t>4/16/20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E468E-225A-FF49-AB2B-9BF7B745A8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082D4C-9D6F-1747-A4EC-24A8FBFD5B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50279-9EE3-6649-9A92-9EE1EAE85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785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9FC3877-89AB-DE4F-978C-843004599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17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5300BC5-E8A6-F14F-8776-7CFF9FB92D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664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D6A4CA8-A07C-1747-B284-2461F2E70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312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1A182D-1FF9-D34A-9893-D015C9812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230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86ECA7-D88E-FD4F-B15E-60BB0A2C7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92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2020-04-16T22:24:40Z</dcterms:created>
  <dcterms:modified xsi:type="dcterms:W3CDTF">2020-04-16T22:30:48Z</dcterms:modified>
</cp:coreProperties>
</file>